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7275008"/>
        <c:axId val="237276544"/>
      </c:lineChart>
      <c:catAx>
        <c:axId val="2372750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7276544"/>
        <c:crosses val="autoZero"/>
        <c:auto val="1"/>
        <c:lblAlgn val="ctr"/>
        <c:lblOffset val="100"/>
        <c:noMultiLvlLbl val="0"/>
      </c:catAx>
      <c:valAx>
        <c:axId val="237276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72750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68588800"/>
        <c:axId val="168632320"/>
      </c:barChart>
      <c:catAx>
        <c:axId val="16858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8632320"/>
        <c:crosses val="autoZero"/>
        <c:auto val="1"/>
        <c:lblAlgn val="ctr"/>
        <c:lblOffset val="100"/>
        <c:noMultiLvlLbl val="0"/>
      </c:catAx>
      <c:valAx>
        <c:axId val="1686323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5888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4485888"/>
        <c:axId val="264492160"/>
      </c:lineChart>
      <c:catAx>
        <c:axId val="264485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4492160"/>
        <c:crosses val="autoZero"/>
        <c:auto val="1"/>
        <c:lblAlgn val="ctr"/>
        <c:lblOffset val="100"/>
        <c:noMultiLvlLbl val="0"/>
      </c:catAx>
      <c:valAx>
        <c:axId val="2644921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44858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4663808"/>
        <c:axId val="264665728"/>
      </c:lineChart>
      <c:catAx>
        <c:axId val="264663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4665728"/>
        <c:crosses val="autoZero"/>
        <c:auto val="1"/>
        <c:lblAlgn val="ctr"/>
        <c:lblOffset val="100"/>
        <c:noMultiLvlLbl val="0"/>
      </c:catAx>
      <c:valAx>
        <c:axId val="2646657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46638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211520"/>
        <c:axId val="267213440"/>
      </c:lineChart>
      <c:catAx>
        <c:axId val="267211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7213440"/>
        <c:crosses val="autoZero"/>
        <c:auto val="1"/>
        <c:lblAlgn val="ctr"/>
        <c:lblOffset val="100"/>
        <c:noMultiLvlLbl val="0"/>
      </c:catAx>
      <c:valAx>
        <c:axId val="2672134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72115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346048"/>
        <c:axId val="263347584"/>
      </c:lineChart>
      <c:catAx>
        <c:axId val="26334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3347584"/>
        <c:crosses val="autoZero"/>
        <c:auto val="1"/>
        <c:lblAlgn val="ctr"/>
        <c:lblOffset val="1000"/>
        <c:noMultiLvlLbl val="0"/>
      </c:catAx>
      <c:valAx>
        <c:axId val="263347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33460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63060480"/>
        <c:axId val="263074560"/>
      </c:barChart>
      <c:catAx>
        <c:axId val="263060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3074560"/>
        <c:crosses val="autoZero"/>
        <c:auto val="1"/>
        <c:lblAlgn val="ctr"/>
        <c:lblOffset val="100"/>
        <c:noMultiLvlLbl val="0"/>
      </c:catAx>
      <c:valAx>
        <c:axId val="2630745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306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3187072"/>
        <c:axId val="263192960"/>
      </c:barChart>
      <c:catAx>
        <c:axId val="263187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3192960"/>
        <c:crosses val="autoZero"/>
        <c:auto val="1"/>
        <c:lblAlgn val="ctr"/>
        <c:lblOffset val="100"/>
        <c:noMultiLvlLbl val="0"/>
      </c:catAx>
      <c:valAx>
        <c:axId val="263192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31870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3236608"/>
        <c:axId val="263242496"/>
      </c:barChart>
      <c:catAx>
        <c:axId val="26323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3242496"/>
        <c:crosses val="autoZero"/>
        <c:auto val="1"/>
        <c:lblAlgn val="ctr"/>
        <c:lblOffset val="100"/>
        <c:noMultiLvlLbl val="0"/>
      </c:catAx>
      <c:valAx>
        <c:axId val="2632424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3236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5859456"/>
        <c:axId val="265861376"/>
      </c:lineChart>
      <c:catAx>
        <c:axId val="26585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5861376"/>
        <c:crosses val="autoZero"/>
        <c:auto val="1"/>
        <c:lblAlgn val="ctr"/>
        <c:lblOffset val="100"/>
        <c:noMultiLvlLbl val="0"/>
      </c:catAx>
      <c:valAx>
        <c:axId val="265861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585945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5085696"/>
        <c:axId val="265087232"/>
      </c:barChart>
      <c:catAx>
        <c:axId val="26508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5087232"/>
        <c:crosses val="autoZero"/>
        <c:auto val="1"/>
        <c:lblAlgn val="ctr"/>
        <c:lblOffset val="100"/>
        <c:noMultiLvlLbl val="0"/>
      </c:catAx>
      <c:valAx>
        <c:axId val="265087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50856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5206400"/>
        <c:axId val="265208192"/>
      </c:barChart>
      <c:catAx>
        <c:axId val="26520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5208192"/>
        <c:crosses val="autoZero"/>
        <c:auto val="1"/>
        <c:lblAlgn val="ctr"/>
        <c:lblOffset val="100"/>
        <c:noMultiLvlLbl val="0"/>
      </c:catAx>
      <c:valAx>
        <c:axId val="265208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52064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5243264"/>
        <c:axId val="265261440"/>
      </c:lineChart>
      <c:catAx>
        <c:axId val="26524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5261440"/>
        <c:crosses val="autoZero"/>
        <c:auto val="1"/>
        <c:lblAlgn val="ctr"/>
        <c:lblOffset val="100"/>
        <c:noMultiLvlLbl val="0"/>
      </c:catAx>
      <c:valAx>
        <c:axId val="2652614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52432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26.09.2021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1051</cp:revision>
  <dcterms:created xsi:type="dcterms:W3CDTF">2018-06-24T09:54:07Z</dcterms:created>
  <dcterms:modified xsi:type="dcterms:W3CDTF">2021-09-26T09:38:50Z</dcterms:modified>
</cp:coreProperties>
</file>